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28" autoAdjust="0"/>
  </p:normalViewPr>
  <p:slideViewPr>
    <p:cSldViewPr>
      <p:cViewPr varScale="1">
        <p:scale>
          <a:sx n="70" d="100"/>
          <a:sy n="70" d="100"/>
        </p:scale>
        <p:origin x="-51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930B-8EAB-42D1-90BB-0C13B0423B27}" type="datetimeFigureOut">
              <a:rPr lang="es-ES" smtClean="0"/>
              <a:t>07/10/2011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5E936-4544-4A37-987D-EA2BEEEC1B8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4870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930B-8EAB-42D1-90BB-0C13B0423B27}" type="datetimeFigureOut">
              <a:rPr lang="es-ES" smtClean="0"/>
              <a:t>07/10/2011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5E936-4544-4A37-987D-EA2BEEEC1B8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874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930B-8EAB-42D1-90BB-0C13B0423B27}" type="datetimeFigureOut">
              <a:rPr lang="es-ES" smtClean="0"/>
              <a:t>07/10/2011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5E936-4544-4A37-987D-EA2BEEEC1B8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4913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930B-8EAB-42D1-90BB-0C13B0423B27}" type="datetimeFigureOut">
              <a:rPr lang="es-ES" smtClean="0"/>
              <a:t>07/10/2011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5E936-4544-4A37-987D-EA2BEEEC1B8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3097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930B-8EAB-42D1-90BB-0C13B0423B27}" type="datetimeFigureOut">
              <a:rPr lang="es-ES" smtClean="0"/>
              <a:t>07/10/2011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5E936-4544-4A37-987D-EA2BEEEC1B8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9273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930B-8EAB-42D1-90BB-0C13B0423B27}" type="datetimeFigureOut">
              <a:rPr lang="es-ES" smtClean="0"/>
              <a:t>07/10/2011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5E936-4544-4A37-987D-EA2BEEEC1B8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3952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930B-8EAB-42D1-90BB-0C13B0423B27}" type="datetimeFigureOut">
              <a:rPr lang="es-ES" smtClean="0"/>
              <a:t>07/10/2011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5E936-4544-4A37-987D-EA2BEEEC1B8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8503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930B-8EAB-42D1-90BB-0C13B0423B27}" type="datetimeFigureOut">
              <a:rPr lang="es-ES" smtClean="0"/>
              <a:t>07/10/2011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5E936-4544-4A37-987D-EA2BEEEC1B8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4488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930B-8EAB-42D1-90BB-0C13B0423B27}" type="datetimeFigureOut">
              <a:rPr lang="es-ES" smtClean="0"/>
              <a:t>07/10/2011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5E936-4544-4A37-987D-EA2BEEEC1B8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7435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930B-8EAB-42D1-90BB-0C13B0423B27}" type="datetimeFigureOut">
              <a:rPr lang="es-ES" smtClean="0"/>
              <a:t>07/10/2011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5E936-4544-4A37-987D-EA2BEEEC1B8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7869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B930B-8EAB-42D1-90BB-0C13B0423B27}" type="datetimeFigureOut">
              <a:rPr lang="es-ES" smtClean="0"/>
              <a:t>07/10/2011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5E936-4544-4A37-987D-EA2BEEEC1B8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223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B930B-8EAB-42D1-90BB-0C13B0423B27}" type="datetimeFigureOut">
              <a:rPr lang="es-ES" smtClean="0"/>
              <a:t>07/10/2011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F5E936-4544-4A37-987D-EA2BEEEC1B8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6263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04800"/>
            <a:ext cx="7772400" cy="1470025"/>
          </a:xfrm>
        </p:spPr>
        <p:txBody>
          <a:bodyPr>
            <a:normAutofit/>
          </a:bodyPr>
          <a:lstStyle/>
          <a:p>
            <a:r>
              <a:rPr lang="es-ES" sz="4400" b="0" i="0" kern="120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Bailar /Ud.</a:t>
            </a:r>
            <a:endParaRPr lang="es-ES" sz="4400" b="0" i="0" kern="1200" dirty="0">
              <a:solidFill>
                <a:schemeClr val="tx1"/>
              </a:solidFill>
              <a:effectLst/>
              <a:latin typeface="+mj-lt"/>
              <a:ea typeface="+mj-ea"/>
              <a:cs typeface="+mj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1524000"/>
            <a:ext cx="6400800" cy="1752600"/>
          </a:xfrm>
        </p:spPr>
        <p:txBody>
          <a:bodyPr/>
          <a:lstStyle/>
          <a:p>
            <a:pPr marL="457200" indent="-457200" algn="l">
              <a:buFont typeface="Arial" pitchFamily="34" charset="0"/>
              <a:buChar char="•"/>
            </a:pPr>
            <a:r>
              <a:rPr lang="es-ES" noProof="0" dirty="0" smtClean="0"/>
              <a:t>Baile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s-ES" noProof="0" dirty="0" smtClean="0"/>
              <a:t>Haya</a:t>
            </a:r>
            <a:r>
              <a:rPr lang="es-ES" dirty="0" smtClean="0"/>
              <a:t> bailado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s-ES" dirty="0" smtClean="0"/>
              <a:t>Bailara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60767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Soñar /tú</a:t>
            </a:r>
            <a:endParaRPr lang="es-E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noProof="0" smtClean="0"/>
              <a:t>Sueñes</a:t>
            </a:r>
          </a:p>
          <a:p>
            <a:r>
              <a:rPr lang="es-ES" noProof="0" smtClean="0"/>
              <a:t>Hayas soñado</a:t>
            </a:r>
          </a:p>
          <a:p>
            <a:r>
              <a:rPr lang="es-ES" noProof="0" smtClean="0"/>
              <a:t>Soñaras</a:t>
            </a:r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668614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Pelar / ellas</a:t>
            </a:r>
            <a:endParaRPr lang="es-E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noProof="0" smtClean="0"/>
              <a:t>Pelen</a:t>
            </a:r>
          </a:p>
          <a:p>
            <a:r>
              <a:rPr lang="es-ES" noProof="0" smtClean="0"/>
              <a:t>Hayan pelado</a:t>
            </a:r>
          </a:p>
          <a:p>
            <a:r>
              <a:rPr lang="es-ES" noProof="0" smtClean="0"/>
              <a:t>Pelaran</a:t>
            </a:r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734549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Echar / Ud.</a:t>
            </a:r>
            <a:endParaRPr lang="es-E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noProof="0" smtClean="0"/>
              <a:t>Eche</a:t>
            </a:r>
          </a:p>
          <a:p>
            <a:r>
              <a:rPr lang="es-ES" noProof="0" smtClean="0"/>
              <a:t>Haya echado</a:t>
            </a:r>
          </a:p>
          <a:p>
            <a:r>
              <a:rPr lang="es-ES" noProof="0" smtClean="0"/>
              <a:t>Echara</a:t>
            </a:r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423901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Cortar / nosotros</a:t>
            </a:r>
            <a:endParaRPr lang="es-E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noProof="0" dirty="0" smtClean="0"/>
              <a:t>Cortemos</a:t>
            </a:r>
          </a:p>
          <a:p>
            <a:r>
              <a:rPr lang="es-ES" noProof="0" dirty="0" smtClean="0"/>
              <a:t>Hayamos cortado</a:t>
            </a:r>
          </a:p>
          <a:p>
            <a:r>
              <a:rPr lang="es-ES" noProof="0" dirty="0" smtClean="0"/>
              <a:t>Cortáramos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77137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Repetir / yo</a:t>
            </a:r>
            <a:endParaRPr lang="es-E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noProof="0" smtClean="0"/>
              <a:t>Repita</a:t>
            </a:r>
          </a:p>
          <a:p>
            <a:r>
              <a:rPr lang="es-ES" noProof="0" smtClean="0"/>
              <a:t>Haya repetido</a:t>
            </a:r>
          </a:p>
          <a:p>
            <a:r>
              <a:rPr lang="es-ES" noProof="0" smtClean="0"/>
              <a:t>Repitiera</a:t>
            </a:r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096859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Maquillarse / mamá</a:t>
            </a:r>
            <a:endParaRPr lang="es-E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noProof="0" smtClean="0"/>
              <a:t>Se maquille</a:t>
            </a:r>
          </a:p>
          <a:p>
            <a:r>
              <a:rPr lang="es-ES" noProof="0" smtClean="0"/>
              <a:t>Se haya maquillado</a:t>
            </a:r>
          </a:p>
          <a:p>
            <a:r>
              <a:rPr lang="es-ES" noProof="0" smtClean="0"/>
              <a:t>Se maquillara</a:t>
            </a:r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129307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Encontrar / Carlos y Juan</a:t>
            </a:r>
            <a:endParaRPr lang="es-E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noProof="0" dirty="0" smtClean="0"/>
              <a:t>Encuentren</a:t>
            </a:r>
          </a:p>
          <a:p>
            <a:r>
              <a:rPr lang="es-ES" noProof="0" dirty="0" smtClean="0"/>
              <a:t>Hayan encontrado</a:t>
            </a:r>
          </a:p>
          <a:p>
            <a:r>
              <a:rPr lang="es-ES" noProof="0" dirty="0" smtClean="0"/>
              <a:t>Encontraran</a:t>
            </a:r>
          </a:p>
        </p:txBody>
      </p:sp>
    </p:spTree>
    <p:extLst>
      <p:ext uri="{BB962C8B-B14F-4D97-AF65-F5344CB8AC3E}">
        <p14:creationId xmlns:p14="http://schemas.microsoft.com/office/powerpoint/2010/main" val="773789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Peinarse / tú</a:t>
            </a:r>
            <a:endParaRPr lang="es-E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noProof="0" dirty="0" smtClean="0"/>
              <a:t>Te peines</a:t>
            </a:r>
          </a:p>
          <a:p>
            <a:r>
              <a:rPr lang="es-ES" noProof="0" dirty="0" smtClean="0"/>
              <a:t>Te hayas peinado</a:t>
            </a:r>
          </a:p>
          <a:p>
            <a:r>
              <a:rPr lang="es-ES" noProof="0" dirty="0" smtClean="0"/>
              <a:t>Te peinaras</a:t>
            </a:r>
          </a:p>
        </p:txBody>
      </p:sp>
    </p:spTree>
    <p:extLst>
      <p:ext uri="{BB962C8B-B14F-4D97-AF65-F5344CB8AC3E}">
        <p14:creationId xmlns:p14="http://schemas.microsoft.com/office/powerpoint/2010/main" val="2127066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Preparar / yo</a:t>
            </a:r>
            <a:endParaRPr lang="es-E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noProof="0" dirty="0" smtClean="0"/>
              <a:t>Prepare</a:t>
            </a:r>
          </a:p>
          <a:p>
            <a:r>
              <a:rPr lang="es-ES" noProof="0" dirty="0" smtClean="0"/>
              <a:t>Haya preparado</a:t>
            </a:r>
          </a:p>
          <a:p>
            <a:r>
              <a:rPr lang="es-ES" noProof="0" dirty="0" smtClean="0"/>
              <a:t>Preparara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664017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Decidir / María</a:t>
            </a:r>
            <a:endParaRPr lang="es-E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noProof="0" dirty="0" smtClean="0"/>
              <a:t>Decida</a:t>
            </a:r>
          </a:p>
          <a:p>
            <a:r>
              <a:rPr lang="es-ES" noProof="0" dirty="0" smtClean="0"/>
              <a:t>Haya decidido</a:t>
            </a:r>
          </a:p>
          <a:p>
            <a:r>
              <a:rPr lang="es-ES" noProof="0" dirty="0" smtClean="0"/>
              <a:t>Decidiera 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435653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Practicar / Uds.</a:t>
            </a:r>
            <a:endParaRPr lang="es-E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noProof="0" smtClean="0"/>
              <a:t>Pratiquen</a:t>
            </a:r>
          </a:p>
          <a:p>
            <a:r>
              <a:rPr lang="es-ES" noProof="0" smtClean="0"/>
              <a:t>Hayan practicado</a:t>
            </a:r>
          </a:p>
          <a:p>
            <a:r>
              <a:rPr lang="es-ES" noProof="0" smtClean="0"/>
              <a:t>Practicaran </a:t>
            </a:r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422910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Ducharse / nosotros</a:t>
            </a:r>
            <a:endParaRPr lang="es-E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noProof="0" dirty="0" smtClean="0"/>
              <a:t>Nos duchemos</a:t>
            </a:r>
          </a:p>
          <a:p>
            <a:r>
              <a:rPr lang="es-ES" noProof="0" dirty="0" smtClean="0"/>
              <a:t>Nos hayamos</a:t>
            </a:r>
            <a:r>
              <a:rPr lang="es-ES" baseline="0" noProof="0" dirty="0" smtClean="0"/>
              <a:t> duchado</a:t>
            </a:r>
          </a:p>
          <a:p>
            <a:r>
              <a:rPr lang="es-ES" baseline="0" noProof="0" dirty="0" smtClean="0"/>
              <a:t>Nos ducháramos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4162837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Freír / Franco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noProof="0" smtClean="0"/>
              <a:t>Fría</a:t>
            </a:r>
          </a:p>
          <a:p>
            <a:r>
              <a:rPr lang="es-ES" noProof="0" smtClean="0"/>
              <a:t>Haya frito</a:t>
            </a:r>
          </a:p>
          <a:p>
            <a:r>
              <a:rPr lang="es-ES" noProof="0" smtClean="0"/>
              <a:t>Friera </a:t>
            </a:r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2973299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Bañarse / ellos</a:t>
            </a:r>
            <a:endParaRPr lang="es-E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smtClean="0"/>
              <a:t>Se bañen</a:t>
            </a:r>
          </a:p>
          <a:p>
            <a:r>
              <a:rPr lang="es-ES" smtClean="0"/>
              <a:t>Se hayan</a:t>
            </a:r>
            <a:r>
              <a:rPr lang="es-ES" baseline="0" smtClean="0"/>
              <a:t> bañado</a:t>
            </a:r>
          </a:p>
          <a:p>
            <a:r>
              <a:rPr lang="es-ES" baseline="0" smtClean="0"/>
              <a:t>Se bañaran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8245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Tapar / Federico</a:t>
            </a:r>
            <a:endParaRPr lang="es-E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noProof="0" smtClean="0"/>
              <a:t>Tape</a:t>
            </a:r>
          </a:p>
          <a:p>
            <a:r>
              <a:rPr lang="es-ES" noProof="0" smtClean="0"/>
              <a:t>Haya tapado</a:t>
            </a:r>
          </a:p>
          <a:p>
            <a:r>
              <a:rPr lang="es-ES" noProof="0" smtClean="0"/>
              <a:t>Tapara </a:t>
            </a:r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42635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Llegar / yo</a:t>
            </a:r>
            <a:endParaRPr lang="es-ES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noProof="0" dirty="0" smtClean="0"/>
              <a:t>Llegue</a:t>
            </a:r>
          </a:p>
          <a:p>
            <a:r>
              <a:rPr lang="es-ES" noProof="0" dirty="0" smtClean="0"/>
              <a:t>Haya llegado</a:t>
            </a:r>
          </a:p>
          <a:p>
            <a:r>
              <a:rPr lang="es-ES" dirty="0"/>
              <a:t>L</a:t>
            </a:r>
            <a:r>
              <a:rPr lang="es-ES" noProof="0" dirty="0" smtClean="0"/>
              <a:t>legara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747956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Escuchar</a:t>
            </a:r>
            <a:r>
              <a:rPr lang="es-ES" sz="4400" b="0" i="0" kern="1200" baseline="0" noProof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 / Petra y  yo</a:t>
            </a:r>
            <a:endParaRPr lang="es-ES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noProof="0" dirty="0" smtClean="0"/>
              <a:t>Escuchemos</a:t>
            </a:r>
          </a:p>
          <a:p>
            <a:r>
              <a:rPr lang="es-ES" noProof="0" dirty="0" smtClean="0"/>
              <a:t>Hayamos escuchado</a:t>
            </a:r>
          </a:p>
          <a:p>
            <a:r>
              <a:rPr lang="es-ES" noProof="0" dirty="0" smtClean="0"/>
              <a:t>Escucháramos 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792844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Mezclar / Uds.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noProof="0" dirty="0" smtClean="0"/>
              <a:t>Mezclen</a:t>
            </a:r>
          </a:p>
          <a:p>
            <a:r>
              <a:rPr lang="es-ES" noProof="0" dirty="0" smtClean="0"/>
              <a:t>Hayan</a:t>
            </a:r>
            <a:r>
              <a:rPr lang="es-ES" baseline="0" noProof="0" dirty="0" smtClean="0"/>
              <a:t> mezclado</a:t>
            </a:r>
          </a:p>
          <a:p>
            <a:r>
              <a:rPr lang="es-ES" baseline="0" noProof="0" dirty="0" smtClean="0"/>
              <a:t>Mezclaran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08142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Secarse /tú</a:t>
            </a:r>
            <a:endParaRPr lang="es-E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noProof="0" dirty="0" smtClean="0"/>
              <a:t>Te seques</a:t>
            </a:r>
          </a:p>
          <a:p>
            <a:r>
              <a:rPr lang="es-ES" noProof="0" dirty="0" smtClean="0"/>
              <a:t>Te hayas secado</a:t>
            </a:r>
          </a:p>
          <a:p>
            <a:r>
              <a:rPr lang="es-ES" noProof="0" dirty="0" smtClean="0"/>
              <a:t>Te secaras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988931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Quitarse /ellos</a:t>
            </a:r>
            <a:endParaRPr lang="es-ES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z="4400" b="0" i="0" kern="1200" noProof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Se quiten</a:t>
            </a:r>
          </a:p>
          <a:p>
            <a:pPr lvl="0"/>
            <a:r>
              <a:rPr lang="es-ES" sz="4400" b="0" i="0" kern="1200" noProof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Se hayan quitado</a:t>
            </a:r>
          </a:p>
          <a:p>
            <a:pPr lvl="0"/>
            <a:r>
              <a:rPr lang="es-ES" sz="4400" b="0" i="0" kern="1200" noProof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Se quitaran</a:t>
            </a:r>
          </a:p>
        </p:txBody>
      </p:sp>
    </p:spTree>
    <p:extLst>
      <p:ext uri="{BB962C8B-B14F-4D97-AF65-F5344CB8AC3E}">
        <p14:creationId xmlns:p14="http://schemas.microsoft.com/office/powerpoint/2010/main" val="1653907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Levantarse / nosotros</a:t>
            </a:r>
            <a:endParaRPr lang="es-E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z="4400" b="0" i="0" kern="1200" noProof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Nos</a:t>
            </a:r>
            <a:r>
              <a:rPr lang="es-ES" sz="4400" b="0" i="0" kern="1200" baseline="0" noProof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 levantemos</a:t>
            </a:r>
          </a:p>
          <a:p>
            <a:pPr lvl="0"/>
            <a:r>
              <a:rPr lang="es-ES" sz="4400" b="0" i="0" kern="1200" baseline="0" noProof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Nos hayamos levantado</a:t>
            </a:r>
          </a:p>
          <a:p>
            <a:pPr lvl="0"/>
            <a:r>
              <a:rPr lang="es-ES" sz="4400" b="0" i="0" kern="1200" baseline="0" noProof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Nos levantáramos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2110866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Escribir / Felipe</a:t>
            </a:r>
            <a:endParaRPr lang="es-E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z="4400" b="0" i="0" kern="1200" noProof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Escriba</a:t>
            </a:r>
          </a:p>
          <a:p>
            <a:pPr lvl="0"/>
            <a:r>
              <a:rPr lang="es-ES" sz="4400" b="0" i="0" kern="1200" noProof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Haya escrito</a:t>
            </a:r>
          </a:p>
          <a:p>
            <a:pPr lvl="0"/>
            <a:r>
              <a:rPr lang="es-ES" sz="4400" b="0" i="0" kern="1200" noProof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Escribiera </a:t>
            </a:r>
          </a:p>
        </p:txBody>
      </p:sp>
    </p:spTree>
    <p:extLst>
      <p:ext uri="{BB962C8B-B14F-4D97-AF65-F5344CB8AC3E}">
        <p14:creationId xmlns:p14="http://schemas.microsoft.com/office/powerpoint/2010/main" val="439831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Ver /Ud.</a:t>
            </a:r>
            <a:endParaRPr lang="es-E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z="4400" b="0" i="0" kern="1200" noProof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Vea </a:t>
            </a:r>
          </a:p>
          <a:p>
            <a:r>
              <a:rPr lang="es-ES" noProof="0" dirty="0" smtClean="0"/>
              <a:t>Haya visto</a:t>
            </a:r>
          </a:p>
          <a:p>
            <a:r>
              <a:rPr lang="es-ES" noProof="0" dirty="0" smtClean="0"/>
              <a:t>Viera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3904866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4400" b="0" i="0" kern="1200" noProof="0" dirty="0" smtClean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Dormirse / nosotros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noProof="0" dirty="0" smtClean="0"/>
              <a:t>Nos durmamos</a:t>
            </a:r>
          </a:p>
          <a:p>
            <a:r>
              <a:rPr lang="es-ES" noProof="0" dirty="0" smtClean="0"/>
              <a:t>Nos hayamos dormido</a:t>
            </a:r>
          </a:p>
          <a:p>
            <a:r>
              <a:rPr lang="es-ES" noProof="0" dirty="0" smtClean="0"/>
              <a:t>Nos durmiéramos</a:t>
            </a:r>
            <a:endParaRPr lang="es-ES" noProof="0" dirty="0"/>
          </a:p>
        </p:txBody>
      </p:sp>
    </p:spTree>
    <p:extLst>
      <p:ext uri="{BB962C8B-B14F-4D97-AF65-F5344CB8AC3E}">
        <p14:creationId xmlns:p14="http://schemas.microsoft.com/office/powerpoint/2010/main" val="119782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208</Words>
  <Application>Microsoft Office PowerPoint</Application>
  <PresentationFormat>On-screen Show (4:3)</PresentationFormat>
  <Paragraphs>100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Bailar /Ud.</vt:lpstr>
      <vt:lpstr>Soñar /tú</vt:lpstr>
      <vt:lpstr>Pelar / ellas</vt:lpstr>
      <vt:lpstr>Echar / Ud.</vt:lpstr>
      <vt:lpstr>Cortar / nosotros</vt:lpstr>
      <vt:lpstr>Repetir / yo</vt:lpstr>
      <vt:lpstr>Maquillarse / mamá</vt:lpstr>
      <vt:lpstr>Encontrar / Carlos y Juan</vt:lpstr>
      <vt:lpstr>Peinarse / tú</vt:lpstr>
      <vt:lpstr>Preparar / yo</vt:lpstr>
      <vt:lpstr>Decidir / María</vt:lpstr>
      <vt:lpstr>Practicar / Uds.</vt:lpstr>
      <vt:lpstr>Ducharse / nosotros</vt:lpstr>
      <vt:lpstr>Freír / Franco</vt:lpstr>
      <vt:lpstr>Bañarse / ellos</vt:lpstr>
      <vt:lpstr>Tapar / Federico</vt:lpstr>
      <vt:lpstr>Llegar / yo</vt:lpstr>
      <vt:lpstr>Escuchar / Petra y  yo</vt:lpstr>
      <vt:lpstr>Mezclar / Uds.</vt:lpstr>
      <vt:lpstr>Secarse /tú</vt:lpstr>
      <vt:lpstr>Quitarse /ellos</vt:lpstr>
      <vt:lpstr>Levantarse / nosotros</vt:lpstr>
      <vt:lpstr>Escribir / Felipe</vt:lpstr>
      <vt:lpstr>Ver /Ud.</vt:lpstr>
      <vt:lpstr>Dormirse / nosotros</vt:lpstr>
    </vt:vector>
  </TitlesOfParts>
  <Company>Mansfield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Bailar /Ud.</dc:title>
  <dc:creator>W Keeth</dc:creator>
  <cp:lastModifiedBy>W Keeth</cp:lastModifiedBy>
  <cp:revision>9</cp:revision>
  <dcterms:created xsi:type="dcterms:W3CDTF">2011-10-07T16:38:22Z</dcterms:created>
  <dcterms:modified xsi:type="dcterms:W3CDTF">2011-10-07T17:10:10Z</dcterms:modified>
</cp:coreProperties>
</file>