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57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26CF2B2-029E-4B20-88ED-1862765DFFCD}" type="datetimeFigureOut">
              <a:rPr lang="en-US" smtClean="0"/>
              <a:t>8/27/2012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F791606C-9670-40DF-99E8-180601D343E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Chronology and recognition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04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Group: place these events in order</a:t>
            </a:r>
          </a:p>
        </p:txBody>
      </p:sp>
      <p:sp>
        <p:nvSpPr>
          <p:cNvPr id="4" name="Rectangle 3"/>
          <p:cNvSpPr/>
          <p:nvPr/>
        </p:nvSpPr>
        <p:spPr>
          <a:xfrm>
            <a:off x="2333677" y="2286000"/>
            <a:ext cx="2592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The American Revolution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388225" y="3733800"/>
            <a:ext cx="14338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The Civil War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9600" y="2297484"/>
            <a:ext cx="1358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1775–1783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2640" y="3717759"/>
            <a:ext cx="1384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1861–1865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362200" y="1524000"/>
            <a:ext cx="1100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Apollo 11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09600" y="1524000"/>
            <a:ext cx="7202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1969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362200" y="2971800"/>
            <a:ext cx="2322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Twin Tower Explosions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09600" y="2990211"/>
            <a:ext cx="7144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2001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648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Group: place these events in order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698515" y="2927866"/>
            <a:ext cx="1423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Vietnam War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65909" y="2950834"/>
            <a:ext cx="1300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1959-1975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698515" y="2209800"/>
            <a:ext cx="2783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Death of Osama bin Laden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865909" y="2209800"/>
            <a:ext cx="7103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2011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698515" y="1447800"/>
            <a:ext cx="3408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Assassination of John F. Kennedy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865909" y="1468582"/>
            <a:ext cx="7202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1963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291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Group: place these events in order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447800" y="1752600"/>
            <a:ext cx="3464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Assassination of Abraham Lincoln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33400" y="1752600"/>
            <a:ext cx="721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1865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447799" y="2423995"/>
            <a:ext cx="2091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Louisiana Purchase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58545" y="2432558"/>
            <a:ext cx="721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1803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475509" y="3059668"/>
            <a:ext cx="198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Manhattan Project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33400" y="3059668"/>
            <a:ext cx="7191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1942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79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Group: place these events in order</a:t>
            </a:r>
          </a:p>
        </p:txBody>
      </p:sp>
      <p:sp>
        <p:nvSpPr>
          <p:cNvPr id="6" name="Rectangle 5"/>
          <p:cNvSpPr/>
          <p:nvPr/>
        </p:nvSpPr>
        <p:spPr>
          <a:xfrm>
            <a:off x="1588580" y="1340922"/>
            <a:ext cx="7153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1692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686915" y="1340922"/>
            <a:ext cx="58197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>
                <a:solidFill>
                  <a:srgbClr val="000000"/>
                </a:solidFill>
              </a:rPr>
              <a:t>Salem Witch Trials in Salem, Massachusetts.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86915" y="3657600"/>
            <a:ext cx="28401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The French and Indian War.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88580" y="3657600"/>
            <a:ext cx="707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1754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686915" y="266497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Benjamin Franklin invents the lightning conductor.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568887" y="2803479"/>
            <a:ext cx="707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1759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73060" y="1916958"/>
            <a:ext cx="3328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The U.S. Constitution is written.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576422" y="1916958"/>
            <a:ext cx="698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1787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4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11121" y="29327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The Monroe Doctrine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738830" y="3637624"/>
            <a:ext cx="2044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Battle of the Alamo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711121" y="2233279"/>
            <a:ext cx="1874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Abraham Lincoln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710427" y="135482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Alexander Graham Bell invents the telephone.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736119" y="1493322"/>
            <a:ext cx="696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1876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736119" y="2241035"/>
            <a:ext cx="721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1860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736119" y="2932700"/>
            <a:ext cx="721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1823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758084" y="3637624"/>
            <a:ext cx="721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1836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682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22</TotalTime>
  <Words>126</Words>
  <Application>Microsoft Office PowerPoint</Application>
  <PresentationFormat>On-screen Show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Angles</vt:lpstr>
      <vt:lpstr>History</vt:lpstr>
      <vt:lpstr>Group: place these events in order</vt:lpstr>
      <vt:lpstr>Group: place these events in order</vt:lpstr>
      <vt:lpstr>Group: place these events in order</vt:lpstr>
      <vt:lpstr>Group: place these events in order</vt:lpstr>
      <vt:lpstr>PowerPoint Presentation</vt:lpstr>
    </vt:vector>
  </TitlesOfParts>
  <Company>Mansfield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</dc:title>
  <dc:creator>William Keeth</dc:creator>
  <cp:lastModifiedBy>William Keeth</cp:lastModifiedBy>
  <cp:revision>4</cp:revision>
  <dcterms:created xsi:type="dcterms:W3CDTF">2012-08-27T11:54:45Z</dcterms:created>
  <dcterms:modified xsi:type="dcterms:W3CDTF">2012-08-27T12:17:18Z</dcterms:modified>
</cp:coreProperties>
</file>