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5B3D60-0CD3-41E9-A912-B8E4D4C18945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8220DAF1-E4B2-4BAD-8450-F14F2B0F622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Processing Language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48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EXERCISE: REORDER THESE WORDS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1022" y="2543155"/>
            <a:ext cx="596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sad.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1400" y="5181600"/>
            <a:ext cx="2412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Wasted passion is sad.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139369" y="1810822"/>
            <a:ext cx="966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Wasted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153040" y="2712522"/>
            <a:ext cx="1000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passion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35563" y="3418960"/>
            <a:ext cx="402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24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EXERCISE: REORDER THESE WORDS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1400" y="5257800"/>
            <a:ext cx="3690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Second thoughts, they say, are best.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954367" y="1534597"/>
            <a:ext cx="971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Second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660088" y="3030022"/>
            <a:ext cx="1042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thoughts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867149" y="1658422"/>
            <a:ext cx="650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they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816758" y="3723760"/>
            <a:ext cx="505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say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79665" y="2407722"/>
            <a:ext cx="559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are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810460" y="1575872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best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73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EXERCISE: REORDER THESE WORDS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3657600" y="5410200"/>
            <a:ext cx="4131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She floats upon the river of his thoughts.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0823" y="2427494"/>
            <a:ext cx="10999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thoughts.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479063" y="3886200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She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858980" y="2115622"/>
            <a:ext cx="784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floats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029325" y="1394897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upon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927667" y="3958710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043656" y="1825110"/>
            <a:ext cx="66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river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H="1">
            <a:off x="762000" y="2255322"/>
            <a:ext cx="12590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of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962320" y="2628385"/>
            <a:ext cx="527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his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29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EXERCISE: REORDER THESE WORDS</a:t>
            </a:r>
          </a:p>
        </p:txBody>
      </p:sp>
      <p:sp>
        <p:nvSpPr>
          <p:cNvPr id="4" name="Rectangle 3"/>
          <p:cNvSpPr/>
          <p:nvPr/>
        </p:nvSpPr>
        <p:spPr>
          <a:xfrm>
            <a:off x="5159502" y="3468193"/>
            <a:ext cx="1136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language.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57600" y="5105400"/>
            <a:ext cx="3612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Flowers are Love’s truest language.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182841" y="2379147"/>
            <a:ext cx="984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Flowers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90307" y="2508024"/>
            <a:ext cx="559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are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818772" y="2212460"/>
            <a:ext cx="858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Love’s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496229" y="3307835"/>
            <a:ext cx="811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truest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5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EXERCISE: REORDER THESE WORDS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3276600" y="5105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Simonides</a:t>
            </a:r>
            <a:r>
              <a:rPr lang="en-US" dirty="0" smtClean="0"/>
              <a:t> calls painting silent poetry, and poetry speaking painting.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637955" y="1783835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</a:rPr>
              <a:t>Simonides</a:t>
            </a:r>
            <a:r>
              <a:rPr lang="en-US" dirty="0">
                <a:solidFill>
                  <a:srgbClr val="000000"/>
                </a:solidFill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615111" y="2268022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calls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816555" y="4333360"/>
            <a:ext cx="7713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silent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416904" y="1613457"/>
            <a:ext cx="1027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painting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19546" y="3044310"/>
            <a:ext cx="796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poetry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817689" y="1880672"/>
            <a:ext cx="614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and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121305" y="2461697"/>
            <a:ext cx="854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poetry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3199576" y="3695185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speaking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417506" y="3765035"/>
            <a:ext cx="9701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painting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82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533400" y="1066800"/>
            <a:ext cx="82296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EXERCISE: REORDER THESE WORDS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him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77785" y="1866385"/>
            <a:ext cx="511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He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983037" y="5410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He who would bring home the wealth of the Indies must carry the wealth of the Indies with him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855952" y="1977510"/>
            <a:ext cx="641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who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240420" y="2587976"/>
            <a:ext cx="8166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would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093216" y="1699697"/>
            <a:ext cx="732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bring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09600" y="2365687"/>
            <a:ext cx="795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home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561445" y="1798412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879188" y="3829567"/>
            <a:ext cx="883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wealth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3276599" y="1289051"/>
            <a:ext cx="9095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of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860867" y="1174235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188536" y="1104385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Indies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676360" y="2346842"/>
            <a:ext cx="732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must 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95745" y="1581007"/>
            <a:ext cx="725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carry 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7287569" y="3012004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2099704" y="3460235"/>
            <a:ext cx="883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wealth 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8269424" y="1063110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of 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5296217" y="3334822"/>
            <a:ext cx="558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the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6613391" y="4014233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Indies 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6167336" y="2379147"/>
            <a:ext cx="644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16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19</TotalTime>
  <Words>152</Words>
  <Application>Microsoft Office PowerPoint</Application>
  <PresentationFormat>On-screen Show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Angles</vt:lpstr>
      <vt:lpstr>Introduction</vt:lpstr>
      <vt:lpstr>GROUP EXERCISE: REORDER THESE WORDS</vt:lpstr>
      <vt:lpstr>GROUP EXERCISE: REORDER THESE WORDS</vt:lpstr>
      <vt:lpstr>GROUP EXERCISE: REORDER THESE WORDS</vt:lpstr>
      <vt:lpstr>GROUP EXERCISE: REORDER THESE WORDS</vt:lpstr>
      <vt:lpstr>GROUP EXERCISE: REORDER THESE WORDS</vt:lpstr>
      <vt:lpstr>GROUP EXERCISE: REORDER THESE WORDS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William Keeth</dc:creator>
  <cp:lastModifiedBy>William Keeth</cp:lastModifiedBy>
  <cp:revision>3</cp:revision>
  <dcterms:created xsi:type="dcterms:W3CDTF">2012-08-27T11:09:39Z</dcterms:created>
  <dcterms:modified xsi:type="dcterms:W3CDTF">2012-08-27T11:28:45Z</dcterms:modified>
</cp:coreProperties>
</file>