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7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1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65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6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1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2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4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6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6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4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FDF51DA-A539-4C43-9F1E-B99C10503D37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684528C-CD0D-4C53-AE44-1613A9869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1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Verbos</a:t>
            </a:r>
            <a:r>
              <a:rPr lang="en-US" dirty="0" smtClean="0"/>
              <a:t> </a:t>
            </a:r>
            <a:r>
              <a:rPr lang="en-US" dirty="0" err="1" smtClean="0"/>
              <a:t>reflexivos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práctica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3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381" y="1195754"/>
            <a:ext cx="6967203" cy="41198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908809" y="1195754"/>
            <a:ext cx="3054699" cy="552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12150" y="2386223"/>
            <a:ext cx="2458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Hago la tarea.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2150" y="3024033"/>
            <a:ext cx="1904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Me ducho.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12150" y="3762848"/>
            <a:ext cx="2756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 lavo la cara.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2150" y="4476112"/>
            <a:ext cx="1737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 peino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60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82" y="1095270"/>
            <a:ext cx="7970985" cy="43308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01135" y="2094653"/>
            <a:ext cx="4459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S</a:t>
            </a:r>
            <a:r>
              <a:rPr lang="es-ES" sz="2800" dirty="0" smtClean="0">
                <a:solidFill>
                  <a:srgbClr val="7030A0"/>
                </a:solidFill>
              </a:rPr>
              <a:t>algo para la universidad.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01135" y="2858328"/>
            <a:ext cx="4030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 seco con una toalla.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1135" y="3760381"/>
            <a:ext cx="1713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Me baño.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1135" y="4496208"/>
            <a:ext cx="1657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 visto.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1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3045" y="1185704"/>
            <a:ext cx="1029956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Llena el espacio con el pronombre reflexivo </a:t>
            </a:r>
            <a:r>
              <a:rPr lang="es-ES" dirty="0" smtClean="0"/>
              <a:t>correcto </a:t>
            </a:r>
            <a:r>
              <a:rPr lang="es-ES" dirty="0"/>
              <a:t>(me, te, se, nos, os</a:t>
            </a:r>
            <a:r>
              <a:rPr lang="es-ES" dirty="0" smtClean="0"/>
              <a:t>).</a:t>
            </a:r>
          </a:p>
          <a:p>
            <a:endParaRPr lang="es-ES" dirty="0"/>
          </a:p>
          <a:p>
            <a:pPr>
              <a:lnSpc>
                <a:spcPct val="200000"/>
              </a:lnSpc>
            </a:pPr>
            <a:r>
              <a:rPr lang="es-ES" dirty="0"/>
              <a:t>Isabel y Elena son dos hermanas que </a:t>
            </a:r>
            <a:r>
              <a:rPr lang="es-ES" dirty="0" smtClean="0"/>
              <a:t>(1</a:t>
            </a:r>
            <a:r>
              <a:rPr lang="es-ES" dirty="0"/>
              <a:t>)__________ preparan </a:t>
            </a:r>
            <a:r>
              <a:rPr lang="es-ES" dirty="0" smtClean="0"/>
              <a:t>para </a:t>
            </a:r>
            <a:r>
              <a:rPr lang="es-ES" dirty="0"/>
              <a:t>una fiesta de quinceañera. “Debemos </a:t>
            </a:r>
            <a:r>
              <a:rPr lang="es-ES" dirty="0" smtClean="0"/>
              <a:t>acostar (2</a:t>
            </a:r>
            <a:r>
              <a:rPr lang="es-ES" dirty="0"/>
              <a:t>)__________ temprano esta noche,” dice Isabel. “Sí, y mañana yo </a:t>
            </a:r>
            <a:r>
              <a:rPr lang="es-ES" dirty="0" smtClean="0"/>
              <a:t>(3</a:t>
            </a:r>
            <a:r>
              <a:rPr lang="es-ES" dirty="0"/>
              <a:t>)__________ baño primero. Después </a:t>
            </a:r>
            <a:r>
              <a:rPr lang="es-ES" dirty="0" smtClean="0"/>
              <a:t>(4</a:t>
            </a:r>
            <a:r>
              <a:rPr lang="es-ES" dirty="0"/>
              <a:t>)__________ maquillo y </a:t>
            </a:r>
            <a:r>
              <a:rPr lang="es-ES" dirty="0" smtClean="0"/>
              <a:t>(5</a:t>
            </a:r>
            <a:r>
              <a:rPr lang="es-ES" dirty="0"/>
              <a:t>)__________ pinto las uñas. Me gusta preparar </a:t>
            </a:r>
            <a:r>
              <a:rPr lang="es-ES" dirty="0" smtClean="0"/>
              <a:t>(6</a:t>
            </a:r>
            <a:r>
              <a:rPr lang="es-ES" dirty="0"/>
              <a:t>)___________ </a:t>
            </a:r>
            <a:r>
              <a:rPr lang="es-ES" dirty="0" err="1"/>
              <a:t>lentamente</a:t>
            </a:r>
            <a:r>
              <a:rPr lang="es-ES" dirty="0" err="1" smtClean="0"/>
              <a:t>,”dice</a:t>
            </a:r>
            <a:r>
              <a:rPr lang="es-ES" dirty="0" smtClean="0"/>
              <a:t> </a:t>
            </a:r>
            <a:r>
              <a:rPr lang="es-ES" dirty="0"/>
              <a:t>Elena. </a:t>
            </a:r>
            <a:r>
              <a:rPr lang="es-ES" dirty="0" smtClean="0"/>
              <a:t>“</a:t>
            </a:r>
            <a:r>
              <a:rPr lang="es-ES" dirty="0"/>
              <a:t>Es verdad,” dice Isabel. “Siempre </a:t>
            </a:r>
            <a:r>
              <a:rPr lang="es-ES" dirty="0" smtClean="0"/>
              <a:t>(7</a:t>
            </a:r>
            <a:r>
              <a:rPr lang="es-ES" dirty="0"/>
              <a:t>)__________ preparas más lentamente que yo.” La noche de la fiesta Elena </a:t>
            </a:r>
            <a:r>
              <a:rPr lang="es-ES" dirty="0" smtClean="0"/>
              <a:t>(8</a:t>
            </a:r>
            <a:r>
              <a:rPr lang="es-ES" dirty="0"/>
              <a:t>)___________ arregla el pelo primero y luego ayuda a Isabel. Las dos </a:t>
            </a:r>
            <a:r>
              <a:rPr lang="es-ES" dirty="0" smtClean="0"/>
              <a:t>(9</a:t>
            </a:r>
            <a:r>
              <a:rPr lang="es-ES" dirty="0"/>
              <a:t>)___________ visten y salen para la fiesta a </a:t>
            </a:r>
            <a:r>
              <a:rPr lang="es-ES" dirty="0" smtClean="0"/>
              <a:t>la seis y media.</a:t>
            </a:r>
            <a:endParaRPr lang="es-E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23211" y="1759299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se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01514" y="2332893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nos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2059" y="2856113"/>
            <a:ext cx="64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me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3064" y="2856113"/>
            <a:ext cx="64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34780" y="2856113"/>
            <a:ext cx="64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33563" y="3480082"/>
            <a:ext cx="64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m</a:t>
            </a:r>
            <a:r>
              <a:rPr lang="es-ES" sz="2800" dirty="0" smtClean="0">
                <a:solidFill>
                  <a:srgbClr val="7030A0"/>
                </a:solidFill>
              </a:rPr>
              <a:t>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2619" y="4003302"/>
            <a:ext cx="478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t</a:t>
            </a:r>
            <a:r>
              <a:rPr lang="es-ES" sz="2800" dirty="0" smtClean="0">
                <a:solidFill>
                  <a:srgbClr val="7030A0"/>
                </a:solidFill>
              </a:rPr>
              <a:t>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35627" y="4003302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se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05860" y="4526522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7030A0"/>
                </a:solidFill>
              </a:rPr>
              <a:t>se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1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10</TotalTime>
  <Words>183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Wood Type</vt:lpstr>
      <vt:lpstr>Verbos reflexivos</vt:lpstr>
      <vt:lpstr>PowerPoint Presentation</vt:lpstr>
      <vt:lpstr>PowerPoint Presentation</vt:lpstr>
      <vt:lpstr>PowerPoint Presentation</vt:lpstr>
    </vt:vector>
  </TitlesOfParts>
  <Company>Mansfield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Verbos reflexivos</dc:title>
  <dc:creator>William Keeth</dc:creator>
  <cp:lastModifiedBy>William Keeth</cp:lastModifiedBy>
  <cp:revision>2</cp:revision>
  <dcterms:created xsi:type="dcterms:W3CDTF">2013-09-11T10:28:45Z</dcterms:created>
  <dcterms:modified xsi:type="dcterms:W3CDTF">2013-09-11T10:39:16Z</dcterms:modified>
</cp:coreProperties>
</file>