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57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E493E-A9EE-4C14-A3B8-FD8BF966FAF9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5EFFF-B672-4D44-B4BD-0B02B05FC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016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E493E-A9EE-4C14-A3B8-FD8BF966FAF9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5EFFF-B672-4D44-B4BD-0B02B05FC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634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E493E-A9EE-4C14-A3B8-FD8BF966FAF9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5EFFF-B672-4D44-B4BD-0B02B05FC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250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E493E-A9EE-4C14-A3B8-FD8BF966FAF9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5EFFF-B672-4D44-B4BD-0B02B05FC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589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E493E-A9EE-4C14-A3B8-FD8BF966FAF9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5EFFF-B672-4D44-B4BD-0B02B05FC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02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E493E-A9EE-4C14-A3B8-FD8BF966FAF9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5EFFF-B672-4D44-B4BD-0B02B05FC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886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E493E-A9EE-4C14-A3B8-FD8BF966FAF9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5EFFF-B672-4D44-B4BD-0B02B05FC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536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E493E-A9EE-4C14-A3B8-FD8BF966FAF9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5EFFF-B672-4D44-B4BD-0B02B05FC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333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E493E-A9EE-4C14-A3B8-FD8BF966FAF9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5EFFF-B672-4D44-B4BD-0B02B05FC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596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E493E-A9EE-4C14-A3B8-FD8BF966FAF9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5EFFF-B672-4D44-B4BD-0B02B05FC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034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E493E-A9EE-4C14-A3B8-FD8BF966FAF9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5EFFF-B672-4D44-B4BD-0B02B05FC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294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E493E-A9EE-4C14-A3B8-FD8BF966FAF9}" type="datetimeFigureOut">
              <a:rPr lang="en-US" smtClean="0"/>
              <a:t>9/12/2012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45EFFF-B672-4D44-B4BD-0B02B05FC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98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Los </a:t>
            </a:r>
            <a:r>
              <a:rPr lang="en-US" dirty="0" err="1" smtClean="0"/>
              <a:t>complementos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799" y="1676400"/>
            <a:ext cx="5095875" cy="397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0313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o</a:t>
            </a:r>
            <a:r>
              <a:rPr lang="en-US" dirty="0" err="1" smtClean="0"/>
              <a:t>bjeto</a:t>
            </a:r>
            <a:r>
              <a:rPr lang="en-US" dirty="0" smtClean="0"/>
              <a:t> </a:t>
            </a:r>
            <a:r>
              <a:rPr lang="en-US" dirty="0" err="1" smtClean="0"/>
              <a:t>directo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o</a:t>
            </a:r>
            <a:r>
              <a:rPr lang="en-US" dirty="0" err="1" smtClean="0"/>
              <a:t>bjeto</a:t>
            </a:r>
            <a:r>
              <a:rPr lang="en-US" dirty="0" smtClean="0"/>
              <a:t> </a:t>
            </a:r>
            <a:r>
              <a:rPr lang="es-ES" dirty="0" smtClean="0"/>
              <a:t>indirecto</a:t>
            </a:r>
            <a:endParaRPr lang="es-ES" dirty="0"/>
          </a:p>
        </p:txBody>
      </p:sp>
      <p:sp>
        <p:nvSpPr>
          <p:cNvPr id="4" name="Left-Up Arrow 3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Bent-Up Arrow 4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v</a:t>
            </a:r>
            <a:r>
              <a:rPr lang="en-US" dirty="0" err="1" smtClean="0"/>
              <a:t>erbo</a:t>
            </a:r>
            <a:r>
              <a:rPr lang="en-US" dirty="0" smtClean="0"/>
              <a:t> </a:t>
            </a:r>
            <a:r>
              <a:rPr lang="en-US" dirty="0" err="1" smtClean="0"/>
              <a:t>transitivo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963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pedir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la </a:t>
            </a:r>
            <a:r>
              <a:rPr lang="en-US" dirty="0" err="1" smtClean="0"/>
              <a:t>renuncia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al </a:t>
            </a:r>
            <a:r>
              <a:rPr lang="en-US" dirty="0" err="1" smtClean="0"/>
              <a:t>gabinete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266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ofrecer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un </a:t>
            </a:r>
            <a:r>
              <a:rPr lang="en-US" dirty="0" err="1" smtClean="0"/>
              <a:t>contrato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al </a:t>
            </a:r>
            <a:r>
              <a:rPr lang="en-US" dirty="0" err="1" smtClean="0"/>
              <a:t>deportista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0725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comprar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un “</a:t>
            </a:r>
            <a:r>
              <a:rPr lang="en-US" dirty="0" err="1" smtClean="0"/>
              <a:t>poni</a:t>
            </a:r>
            <a:r>
              <a:rPr lang="en-US" dirty="0" smtClean="0"/>
              <a:t>”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hija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933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leer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u</a:t>
            </a:r>
            <a:r>
              <a:rPr lang="en-US" dirty="0" smtClean="0"/>
              <a:t>n </a:t>
            </a:r>
            <a:r>
              <a:rPr lang="en-US" dirty="0" err="1" smtClean="0"/>
              <a:t>cuento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los </a:t>
            </a:r>
            <a:r>
              <a:rPr lang="en-US" dirty="0" err="1" smtClean="0"/>
              <a:t>estudiantes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980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preparar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sorpresa</a:t>
            </a:r>
            <a:r>
              <a:rPr lang="en-US" dirty="0" smtClean="0"/>
              <a:t> </a:t>
            </a:r>
            <a:r>
              <a:rPr lang="en-US" dirty="0" err="1" smtClean="0"/>
              <a:t>romántica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novio</a:t>
            </a:r>
            <a:r>
              <a:rPr lang="en-US" dirty="0" smtClean="0"/>
              <a:t>/a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782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dar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el </a:t>
            </a:r>
            <a:r>
              <a:rPr lang="en-US" dirty="0" err="1" smtClean="0"/>
              <a:t>divorcio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esposo</a:t>
            </a:r>
            <a:r>
              <a:rPr lang="en-US" dirty="0" smtClean="0"/>
              <a:t>/a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275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hablar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ruso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</a:t>
            </a:r>
            <a:r>
              <a:rPr lang="en-US" dirty="0" err="1" smtClean="0"/>
              <a:t>ti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2010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servir</a:t>
            </a:r>
            <a:endParaRPr lang="en-US" dirty="0" smtClean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el </a:t>
            </a:r>
            <a:r>
              <a:rPr lang="en-US" dirty="0" err="1" smtClean="0"/>
              <a:t>desayuno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</a:t>
            </a:r>
            <a:r>
              <a:rPr lang="en-US" dirty="0" err="1" smtClean="0"/>
              <a:t>nosotros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4935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mostar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apoyo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</a:t>
            </a:r>
            <a:r>
              <a:rPr lang="en-US" dirty="0" err="1" smtClean="0"/>
              <a:t>su</a:t>
            </a:r>
            <a:r>
              <a:rPr lang="en-US" dirty="0" smtClean="0"/>
              <a:t> amigo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5565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vender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toda</a:t>
            </a:r>
            <a:r>
              <a:rPr lang="en-US" dirty="0" smtClean="0"/>
              <a:t>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mercadería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al </a:t>
            </a:r>
            <a:r>
              <a:rPr lang="en-US" dirty="0" err="1" smtClean="0"/>
              <a:t>rico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4155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recibir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987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cortar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1461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traer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3009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recetar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d</a:t>
            </a:r>
            <a:r>
              <a:rPr lang="en-US" dirty="0" err="1" smtClean="0"/>
              <a:t>rogas</a:t>
            </a:r>
            <a:r>
              <a:rPr lang="en-US" dirty="0" smtClean="0"/>
              <a:t> en </a:t>
            </a:r>
            <a:r>
              <a:rPr lang="en-US" dirty="0" err="1" smtClean="0"/>
              <a:t>exceso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Elvis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5843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sacar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el </a:t>
            </a:r>
            <a:r>
              <a:rPr lang="en-US" dirty="0" err="1" smtClean="0"/>
              <a:t>jugo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los </a:t>
            </a:r>
            <a:r>
              <a:rPr lang="en-US" dirty="0" err="1" smtClean="0"/>
              <a:t>estudiantes</a:t>
            </a:r>
            <a:endParaRPr lang="en-US" dirty="0"/>
          </a:p>
        </p:txBody>
      </p:sp>
      <p:sp>
        <p:nvSpPr>
          <p:cNvPr id="6" name="Left-Up Arrow 5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Bent-Up Arrow 6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7876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poner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el </a:t>
            </a:r>
            <a:r>
              <a:rPr lang="en-US" dirty="0" err="1" smtClean="0"/>
              <a:t>almuerzo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</a:t>
            </a:r>
            <a:r>
              <a:rPr lang="en-US" dirty="0" err="1" smtClean="0"/>
              <a:t>cien</a:t>
            </a:r>
            <a:r>
              <a:rPr lang="en-US" dirty="0" smtClean="0"/>
              <a:t> </a:t>
            </a:r>
            <a:r>
              <a:rPr lang="en-US" dirty="0" err="1" smtClean="0"/>
              <a:t>niños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0081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decir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</a:t>
            </a:r>
            <a:r>
              <a:rPr lang="en-US" dirty="0" smtClean="0"/>
              <a:t>a </a:t>
            </a:r>
            <a:r>
              <a:rPr lang="en-US" dirty="0" err="1" smtClean="0"/>
              <a:t>verdad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</a:t>
            </a:r>
            <a:r>
              <a:rPr lang="en-US" dirty="0" err="1" smtClean="0"/>
              <a:t>sus</a:t>
            </a:r>
            <a:r>
              <a:rPr lang="en-US" dirty="0" smtClean="0"/>
              <a:t> amigos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5133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prestar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mi </a:t>
            </a:r>
            <a:r>
              <a:rPr lang="en-US" dirty="0" err="1" smtClean="0"/>
              <a:t>celular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</a:t>
            </a:r>
            <a:r>
              <a:rPr lang="en-US" dirty="0" err="1" smtClean="0"/>
              <a:t>Uds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3043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enviar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carta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al </a:t>
            </a:r>
            <a:r>
              <a:rPr lang="en-US" dirty="0" err="1" smtClean="0"/>
              <a:t>presidente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318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regalar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2362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computadora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</a:t>
            </a:r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hijo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8787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explicar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el </a:t>
            </a:r>
            <a:r>
              <a:rPr lang="en-US" dirty="0" err="1" smtClean="0"/>
              <a:t>concepto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la </a:t>
            </a:r>
            <a:r>
              <a:rPr lang="en-US" dirty="0" err="1" smtClean="0"/>
              <a:t>clase</a:t>
            </a:r>
            <a:endParaRPr lang="en-US" dirty="0"/>
          </a:p>
        </p:txBody>
      </p:sp>
      <p:sp>
        <p:nvSpPr>
          <p:cNvPr id="5" name="Left-Up Arrow 4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ent-Up Arrow 5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1286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914400" y="2590800"/>
            <a:ext cx="2133600" cy="83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recibir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352800" y="1447800"/>
            <a:ext cx="1981200" cy="9906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</a:t>
            </a:r>
            <a:r>
              <a:rPr lang="en-US" dirty="0" smtClean="0"/>
              <a:t>l </a:t>
            </a:r>
            <a:r>
              <a:rPr lang="en-US" dirty="0" err="1" smtClean="0"/>
              <a:t>dinero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3359727" y="3429000"/>
            <a:ext cx="1981200" cy="9906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del </a:t>
            </a:r>
            <a:r>
              <a:rPr lang="en-US" dirty="0" err="1" smtClean="0"/>
              <a:t>cliente</a:t>
            </a:r>
            <a:endParaRPr lang="en-US" dirty="0"/>
          </a:p>
        </p:txBody>
      </p:sp>
      <p:sp>
        <p:nvSpPr>
          <p:cNvPr id="7" name="Left-Up Arrow 6"/>
          <p:cNvSpPr/>
          <p:nvPr/>
        </p:nvSpPr>
        <p:spPr>
          <a:xfrm>
            <a:off x="3200400" y="2590800"/>
            <a:ext cx="990600" cy="30480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ent-Up Arrow 7"/>
          <p:cNvSpPr/>
          <p:nvPr/>
        </p:nvSpPr>
        <p:spPr>
          <a:xfrm flipV="1">
            <a:off x="3200400" y="3044536"/>
            <a:ext cx="990600" cy="24765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283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121</Words>
  <Application>Microsoft Office PowerPoint</Application>
  <PresentationFormat>On-screen Show (4:3)</PresentationFormat>
  <Paragraphs>64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Los complementos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Mansfield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complementos</dc:title>
  <dc:creator>William Keeth</dc:creator>
  <cp:lastModifiedBy>William Keeth</cp:lastModifiedBy>
  <cp:revision>5</cp:revision>
  <dcterms:created xsi:type="dcterms:W3CDTF">2012-09-12T11:02:57Z</dcterms:created>
  <dcterms:modified xsi:type="dcterms:W3CDTF">2012-09-12T11:49:55Z</dcterms:modified>
</cp:coreProperties>
</file>