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615" autoAdjust="0"/>
    <p:restoredTop sz="86444" autoAdjust="0"/>
  </p:normalViewPr>
  <p:slideViewPr>
    <p:cSldViewPr>
      <p:cViewPr varScale="1">
        <p:scale>
          <a:sx n="64" d="100"/>
          <a:sy n="64" d="100"/>
        </p:scale>
        <p:origin x="-61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64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455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788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333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624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166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100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654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919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575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819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411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521E8-EE42-4481-961A-11BD3137C3CE}" type="datetimeFigureOut">
              <a:rPr lang="en-US" smtClean="0"/>
              <a:t>10/15/2012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828F0-E8C2-4685-B4A0-757718E6E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208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Verbos </a:t>
            </a:r>
            <a:endParaRPr lang="es-E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El tiempo presente</a:t>
            </a:r>
          </a:p>
        </p:txBody>
      </p:sp>
    </p:spTree>
    <p:extLst>
      <p:ext uri="{BB962C8B-B14F-4D97-AF65-F5344CB8AC3E}">
        <p14:creationId xmlns:p14="http://schemas.microsoft.com/office/powerpoint/2010/main" val="2109838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Seleccionen y conjuguen el verbo más lógico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733800" y="838200"/>
            <a:ext cx="18204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Verbo 1 / verbo 2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420459" y="2443184"/>
            <a:ext cx="444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Frase:   </a:t>
            </a:r>
            <a:r>
              <a:rPr lang="es-ES" dirty="0" err="1" smtClean="0"/>
              <a:t>xxxxxxxxx</a:t>
            </a:r>
            <a:r>
              <a:rPr lang="es-ES" dirty="0" smtClean="0"/>
              <a:t> _______</a:t>
            </a:r>
            <a:r>
              <a:rPr lang="es-ES" dirty="0" err="1" smtClean="0"/>
              <a:t>xxxxxxxxxxxxxxxxxx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447800" y="457200"/>
            <a:ext cx="6248400" cy="3200400"/>
          </a:xfrm>
          <a:prstGeom prst="rect">
            <a:avLst/>
          </a:prstGeom>
          <a:solidFill>
            <a:srgbClr val="4F81BD">
              <a:alpha val="1098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4572000" y="1207532"/>
            <a:ext cx="457200" cy="14203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005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Abrir / Recibir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343400"/>
            <a:ext cx="8229600" cy="17827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Los estudiantes ______________ un nuevo club de español en la universidad.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721308" y="4038600"/>
            <a:ext cx="15240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abren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633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Aprender / Enseñar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0"/>
            <a:ext cx="8229600" cy="19351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_____________ a leer y a escribir español en mi clase de español SPA 1101.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3886200"/>
            <a:ext cx="19812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Aprendo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43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Asistir a / Ayudar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0"/>
            <a:ext cx="8229600" cy="19351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¿</a:t>
            </a:r>
            <a:r>
              <a:rPr lang="es-ES" i="1" dirty="0" smtClean="0"/>
              <a:t>______________a</a:t>
            </a:r>
            <a:r>
              <a:rPr lang="es-ES" dirty="0" smtClean="0"/>
              <a:t> tertulias? ¿Vas 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[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</a:rPr>
              <a:t>you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</a:rPr>
              <a:t>go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] </a:t>
            </a:r>
            <a:r>
              <a:rPr lang="es-ES" dirty="0" smtClean="0"/>
              <a:t>a bailes? ¿Haces 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[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</a:rPr>
              <a:t>you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</a:rPr>
              <a:t>make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] </a:t>
            </a:r>
            <a:r>
              <a:rPr lang="es-ES" dirty="0" smtClean="0"/>
              <a:t>excursiones?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295400" y="4003224"/>
            <a:ext cx="16002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>
                <a:solidFill>
                  <a:schemeClr val="accent2">
                    <a:lumMod val="50000"/>
                  </a:schemeClr>
                </a:solidFill>
              </a:rPr>
              <a:t>A</a:t>
            </a:r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sistes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091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Bailar / Nadar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0"/>
            <a:ext cx="8229600" cy="19351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Esta noche, ¿______________ huayno o tango?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819400" y="4003224"/>
            <a:ext cx="22098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bailamos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409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Buscar / Deber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0"/>
            <a:ext cx="8229600" cy="19351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¿Cómo </a:t>
            </a:r>
            <a:r>
              <a:rPr lang="es-ES" i="1" dirty="0" smtClean="0"/>
              <a:t>____________</a:t>
            </a:r>
            <a:r>
              <a:rPr lang="es-ES" dirty="0" smtClean="0"/>
              <a:t>ser la dieta del estudiante?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286000" y="3959104"/>
            <a:ext cx="16002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debe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51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Caminar / Regresar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14800"/>
            <a:ext cx="8229600" cy="20113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Los embajadoras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[ambassadors]</a:t>
            </a:r>
            <a:r>
              <a:rPr lang="en-US" dirty="0" smtClean="0"/>
              <a:t> </a:t>
            </a:r>
            <a:r>
              <a:rPr lang="es-ES" dirty="0" smtClean="0"/>
              <a:t>culturales _____________ de Argentina y los Estados Unidos.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4605329"/>
            <a:ext cx="20574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regresan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976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Comer / Beber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0"/>
            <a:ext cx="8229600" cy="19351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Al papá de Tommy le gusta ___________ cerveza y </a:t>
            </a:r>
            <a:r>
              <a:rPr lang="es-ES" dirty="0" err="1" smtClean="0"/>
              <a:t>whisky</a:t>
            </a:r>
            <a:r>
              <a:rPr lang="es-ES" dirty="0" smtClean="0"/>
              <a:t>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34000" y="3977442"/>
            <a:ext cx="16002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beber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56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Comprar / Vender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0"/>
            <a:ext cx="8229600" cy="19351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Necesito información sobre el destino o destinos que </a:t>
            </a:r>
            <a:r>
              <a:rPr lang="es-ES" i="1" dirty="0" smtClean="0"/>
              <a:t>______________</a:t>
            </a:r>
            <a:r>
              <a:rPr lang="es-ES" dirty="0" smtClean="0"/>
              <a:t>la Agencia de Viajes y Turismo.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05000" y="4648200"/>
            <a:ext cx="16002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vende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317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Comprender /</a:t>
            </a:r>
            <a:r>
              <a:rPr lang="es-ES" sz="4400" kern="1200" baseline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 </a:t>
            </a:r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Conversar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0"/>
            <a:ext cx="8229600" cy="19351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Cuando </a:t>
            </a:r>
            <a:r>
              <a:rPr lang="es-ES" i="1" dirty="0" smtClean="0"/>
              <a:t>_____________ </a:t>
            </a:r>
            <a:r>
              <a:rPr lang="es-ES" dirty="0" smtClean="0"/>
              <a:t>conmigo, repites y repites la misma historia.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57400" y="3974094"/>
            <a:ext cx="22860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conversas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836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Creer / Decidir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0"/>
            <a:ext cx="8229600" cy="19351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Los astrónomos _____________ que hay agua en el cometa La </a:t>
            </a:r>
            <a:r>
              <a:rPr lang="es-ES" dirty="0" err="1" smtClean="0"/>
              <a:t>Sagra</a:t>
            </a:r>
            <a:r>
              <a:rPr lang="es-ES" dirty="0" smtClean="0"/>
              <a:t>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657600" y="4003224"/>
            <a:ext cx="16002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creen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143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Escribir / Escuchar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14800"/>
            <a:ext cx="8229600" cy="20113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Profesor, le </a:t>
            </a:r>
            <a:r>
              <a:rPr lang="es-ES" i="1" dirty="0" smtClean="0"/>
              <a:t>______________ </a:t>
            </a:r>
            <a:r>
              <a:rPr lang="es-ES" dirty="0" smtClean="0"/>
              <a:t>para solicitarle una cita 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[date]</a:t>
            </a:r>
            <a:r>
              <a:rPr lang="es-ES" dirty="0" smtClean="0"/>
              <a:t> para discutir 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[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</a:rPr>
              <a:t>to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</a:rPr>
              <a:t>discuss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]</a:t>
            </a:r>
            <a:r>
              <a:rPr lang="es-ES" dirty="0" smtClean="0"/>
              <a:t> mi progreso en este curso.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24200" y="3886200"/>
            <a:ext cx="18288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escribo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33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Estudiar / Practicar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0"/>
            <a:ext cx="8229600" cy="19351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ES" dirty="0" smtClean="0"/>
              <a:t>Mi amigo en el Programa de Negocios Internacionales 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[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</a:rPr>
              <a:t>international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</a:rPr>
              <a:t>business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]</a:t>
            </a:r>
            <a:r>
              <a:rPr lang="es-ES" dirty="0" smtClean="0"/>
              <a:t> _______________ el tema de la interpretación contractual.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43000" y="4925943"/>
            <a:ext cx="17526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estudia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436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Hablar / Leer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14800"/>
            <a:ext cx="8229600" cy="20113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¿____________________ más rápido los libros impresos 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[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</a:rPr>
              <a:t>printed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] </a:t>
            </a:r>
            <a:r>
              <a:rPr lang="es-ES" dirty="0" smtClean="0"/>
              <a:t>que los electrónicos?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76400" y="3974094"/>
            <a:ext cx="19050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Leemos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47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Llegar / Mirar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14800"/>
            <a:ext cx="8229600" cy="20113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¿Cómo </a:t>
            </a:r>
            <a:r>
              <a:rPr lang="es-ES" i="1" dirty="0" smtClean="0"/>
              <a:t>________________ </a:t>
            </a:r>
            <a:r>
              <a:rPr lang="es-ES" dirty="0" smtClean="0"/>
              <a:t>a la universidad? ¿Vienes 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[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</a:rPr>
              <a:t>you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 come] </a:t>
            </a:r>
            <a:r>
              <a:rPr lang="es-ES" dirty="0" smtClean="0"/>
              <a:t>en carro?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667000" y="3974094"/>
            <a:ext cx="16002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llegas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569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Preparar / Tomar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0"/>
            <a:ext cx="8229600" cy="19351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Los miembros del Club de español se _____________ para viajar a Argentina.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4711110"/>
            <a:ext cx="21336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preparan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821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Trabajar / Viajar</a:t>
            </a:r>
            <a:endParaRPr lang="en-US" dirty="0" smtClean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14800"/>
            <a:ext cx="8229600" cy="2011363"/>
          </a:xfrm>
        </p:spPr>
        <p:txBody>
          <a:bodyPr/>
          <a:lstStyle/>
          <a:p>
            <a:r>
              <a:rPr lang="es-ES" dirty="0" smtClean="0"/>
              <a:t>La decana 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[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</a:rPr>
              <a:t>dean</a:t>
            </a:r>
            <a:r>
              <a:rPr lang="es-ES" dirty="0" smtClean="0">
                <a:solidFill>
                  <a:schemeClr val="accent3">
                    <a:lumMod val="75000"/>
                  </a:schemeClr>
                </a:solidFill>
              </a:rPr>
              <a:t>]</a:t>
            </a:r>
            <a:r>
              <a:rPr lang="es-ES" dirty="0" smtClean="0"/>
              <a:t> _____________ a China.  Pero, ¿habla chino?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572000" y="3886200"/>
            <a:ext cx="12192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viaja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92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440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Ver / Vivir</a:t>
            </a:r>
            <a:endParaRPr lang="en-US" dirty="0" smtClean="0">
              <a:effectLst/>
            </a:endParaRPr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14800"/>
            <a:ext cx="8229600" cy="2011363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Sorprende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[it’s surprising] </a:t>
            </a:r>
            <a:r>
              <a:rPr lang="es-ES" dirty="0" smtClean="0"/>
              <a:t>lo que los niños ___________ en la televisión.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66800" y="4657102"/>
            <a:ext cx="99060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50000"/>
                  </a:schemeClr>
                </a:solidFill>
              </a:rPr>
              <a:t>ven</a:t>
            </a:r>
            <a:endParaRPr lang="en-US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352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333</Words>
  <Application>Microsoft Office PowerPoint</Application>
  <PresentationFormat>On-screen Show (4:3)</PresentationFormat>
  <Paragraphs>56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Verbos </vt:lpstr>
      <vt:lpstr>Seleccionen y conjuguen el verbo más lógico</vt:lpstr>
      <vt:lpstr>Abrir / Recibir</vt:lpstr>
      <vt:lpstr>Aprender / Enseñar</vt:lpstr>
      <vt:lpstr>Asistir a / Ayudar</vt:lpstr>
      <vt:lpstr>Bailar / Nadar</vt:lpstr>
      <vt:lpstr>Buscar / Deber</vt:lpstr>
      <vt:lpstr>Caminar / Regresar</vt:lpstr>
      <vt:lpstr>Comer / Beber</vt:lpstr>
      <vt:lpstr>Comprar / Vender</vt:lpstr>
      <vt:lpstr>Comprender / Conversar</vt:lpstr>
      <vt:lpstr>Creer / Decidir</vt:lpstr>
      <vt:lpstr>Escribir / Escuchar</vt:lpstr>
      <vt:lpstr>Estudiar / Practicar</vt:lpstr>
      <vt:lpstr>Hablar / Leer</vt:lpstr>
      <vt:lpstr>Llegar / Mirar</vt:lpstr>
      <vt:lpstr>Preparar / Tomar</vt:lpstr>
      <vt:lpstr>Trabajar / Viajar</vt:lpstr>
      <vt:lpstr>Ver / Vivir </vt:lpstr>
    </vt:vector>
  </TitlesOfParts>
  <Company>Mansfield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Verbos </dc:title>
  <dc:creator>William Keeth</dc:creator>
  <cp:lastModifiedBy>William Keeth</cp:lastModifiedBy>
  <cp:revision>6</cp:revision>
  <dcterms:created xsi:type="dcterms:W3CDTF">2012-10-15T10:06:32Z</dcterms:created>
  <dcterms:modified xsi:type="dcterms:W3CDTF">2012-10-15T10:53:51Z</dcterms:modified>
</cp:coreProperties>
</file>